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9" r:id="rId3"/>
    <p:sldId id="423" r:id="rId4"/>
    <p:sldId id="406" r:id="rId5"/>
    <p:sldId id="413" r:id="rId6"/>
    <p:sldId id="287" r:id="rId7"/>
    <p:sldId id="375" r:id="rId8"/>
    <p:sldId id="422" r:id="rId9"/>
    <p:sldId id="3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9/20/2021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49772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83208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Worksheet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quiz template for teachers to share with their students:</a:t>
            </a:r>
          </a:p>
          <a:p>
            <a:r>
              <a:rPr lang="en-GB" dirty="0"/>
              <a:t>https://forms.office.com/Pages/ShareFormPage.aspx?id=cdJyXzS9Y0yZF8UZZlqALiw7DWJu831Jg5qPZF4a9X9UQVlIMlNIRTRXN1YyVVFCQzhHTElURFUxUC4u&amp;sharetoken=SamjEdF1FeveEA87DNXF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7TycxwFmdB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DT29: Contribution to technology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F34511C-BFCC-4A6F-BDDF-5A11E1998A0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562" r="1056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614974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threat to a network attempts to guess passwords using a trial and error method?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type of threat floods servers with useless requests? (1 point)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threat uses tracing software to intercept data packets over a network? (1 point)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implementing a new system.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methods of digital communication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Companies who analyse large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amounts of data about their customers is known as what? (2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utility programs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operating system tools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storage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nibbles in a byte?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colours can be stored in a pixel that can store 3 bits?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  <a:p>
                      <a:endParaRPr lang="en-GB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primary storage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threat to a network attempts to guess passwords using a trial and error method?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Brute force attack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type of threat floods servers with useless requests? (1 point)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kern="1200" dirty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DDoS Attack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threat uses tracing software to intercept data packets over a network? (1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Packet sniffer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implementing a new system.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Pilot, Phased, Big Bang (Direct), Parallel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methods of digital communication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E-mail, Instant messaging, social media, blogs, video conferencing, websites, apps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Companies who analyse large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amounts of data about their customers is known as what? (2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Data mining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utility programs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Anti-virus, Backup, Compression, Defragmentation, Encryption, Firewall. </a:t>
                      </a:r>
                    </a:p>
                    <a:p>
                      <a:endParaRPr lang="en-GB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operating system tools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User interface, Peripheral device management, User management, File management, Memory management.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storage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Optical, Magnetic, Solid-state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nibbles in a byte?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colours can be stored in a pixel that can store 3 bits?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8 colours</a:t>
                      </a:r>
                    </a:p>
                    <a:p>
                      <a:endParaRPr lang="en-GB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primary storage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RAM and ROM.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591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30820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Identify the purpose of the Investigatory Powers Act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.………………………………………………………………………..</a:t>
            </a: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</a:t>
            </a:r>
            <a:r>
              <a:rPr lang="en-GB" sz="2000" b="1" dirty="0">
                <a:latin typeface="+mj-lt"/>
              </a:rPr>
              <a:t>[1]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Identify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Provide an answer from a number of possibilities. Recognise and state briefly a</a:t>
            </a:r>
          </a:p>
          <a:p>
            <a:r>
              <a:rPr lang="en-GB" sz="2000" dirty="0">
                <a:latin typeface="+mj-lt"/>
              </a:rPr>
              <a:t>distinguishing factor or feature.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7590020" y="1036213"/>
            <a:ext cx="4330517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It makes provision for the retention of internet connection records for law enforcement to identify the communications service to which a device has connected.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F0C485-DC53-4C10-85CB-80436EBE5732}"/>
              </a:ext>
            </a:extLst>
          </p:cNvPr>
          <p:cNvSpPr txBox="1"/>
          <p:nvPr/>
        </p:nvSpPr>
        <p:spPr>
          <a:xfrm>
            <a:off x="271463" y="1036213"/>
            <a:ext cx="7013758" cy="24665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Identify the purpose of the Investigatory Powers Act</a:t>
            </a:r>
          </a:p>
          <a:p>
            <a:endParaRPr lang="en-GB" sz="2000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       </a:t>
            </a:r>
            <a:r>
              <a:rPr lang="en-GB" sz="2000" b="1" dirty="0">
                <a:latin typeface="+mj-lt"/>
              </a:rPr>
              <a:t>[1]</a:t>
            </a:r>
            <a:endParaRPr lang="en-GB" sz="20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8BCA5B-455D-4142-AFA6-72150ADFB674}"/>
              </a:ext>
            </a:extLst>
          </p:cNvPr>
          <p:cNvSpPr/>
          <p:nvPr/>
        </p:nvSpPr>
        <p:spPr>
          <a:xfrm>
            <a:off x="576262" y="1632307"/>
            <a:ext cx="6096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To retain internet connection records associated with digital devices.</a:t>
            </a:r>
            <a:endParaRPr lang="en-GB" sz="20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DFF99B-9F23-4884-A6C6-F62EC25E3F52}"/>
              </a:ext>
            </a:extLst>
          </p:cNvPr>
          <p:cNvSpPr txBox="1"/>
          <p:nvPr/>
        </p:nvSpPr>
        <p:spPr>
          <a:xfrm>
            <a:off x="11021130" y="2792687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Key milestones, including the contributions of individuals, in the development of communications, computing systems and digital devices.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Learners should be aware of the following individuals and their key contribution to IT:</a:t>
            </a:r>
          </a:p>
          <a:p>
            <a:pPr lvl="1"/>
            <a:r>
              <a:rPr lang="en-GB" dirty="0"/>
              <a:t>Alan Turing</a:t>
            </a:r>
          </a:p>
          <a:p>
            <a:pPr lvl="1"/>
            <a:r>
              <a:rPr lang="en-GB" dirty="0"/>
              <a:t>Lady Ada Lovelace</a:t>
            </a:r>
          </a:p>
          <a:p>
            <a:pPr lvl="1"/>
            <a:r>
              <a:rPr lang="en-GB" dirty="0"/>
              <a:t>Steve Jobs</a:t>
            </a:r>
          </a:p>
          <a:p>
            <a:pPr lvl="1"/>
            <a:r>
              <a:rPr lang="en-GB" dirty="0"/>
              <a:t>Sir Tim Berners-Lee</a:t>
            </a:r>
          </a:p>
          <a:p>
            <a:pPr lvl="1"/>
            <a:r>
              <a:rPr lang="en-GB" dirty="0"/>
              <a:t>Admiral Grace Hopper</a:t>
            </a:r>
          </a:p>
          <a:p>
            <a:pPr lvl="1"/>
            <a:r>
              <a:rPr lang="en-GB" dirty="0"/>
              <a:t>James Gosling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999" y="2191346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3588C6D-B08A-4BA7-BAF5-B6D4EEB49D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8105" r="2810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22467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World Wide Web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Virtual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Debugging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Encryption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Decryption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564933"/>
              </p:ext>
            </p:extLst>
          </p:nvPr>
        </p:nvGraphicFramePr>
        <p:xfrm>
          <a:off x="2893102" y="624840"/>
          <a:ext cx="9173980" cy="342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3455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6820525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Internet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global system of interconnected computer networks.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World Wide Web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collection of information held on the Internet.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Virtual machine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computer system created using software on one physical computer in order to emulate the functionality of another separate physical computer.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Debugging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 process of identifying and removing errors from computer hardware or software.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Encryption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 scrambling of data to make it unreadable.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0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Decryption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 unscrambling of data to make it readable.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895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Contribution to Computer Science technology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30922" y="656182"/>
            <a:ext cx="7898915" cy="702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A number of key individuals have contributed to the history of the development of communications, computing systems and digital devices.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402099"/>
              </p:ext>
            </p:extLst>
          </p:nvPr>
        </p:nvGraphicFramePr>
        <p:xfrm>
          <a:off x="4130923" y="1803892"/>
          <a:ext cx="7898914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Who is Alan Turing and what contribution did he make to Computer Science?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role did he play in World War II?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the purpose of a Turing test?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7928380" y="1358760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325781"/>
              </p:ext>
            </p:extLst>
          </p:nvPr>
        </p:nvGraphicFramePr>
        <p:xfrm>
          <a:off x="4130922" y="3852473"/>
          <a:ext cx="7861209" cy="2452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120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7707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975456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Developed computational theory upon which modern computing is based which was known as the Turing machine.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Trying to decrypt Nazi communications.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Turing Test is a method of inquiry in artificial intelligence (AI) for determining whether or not a computer is capable of thinking like a human being using measures such as CAPTCHA.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262" y="1389529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9882D25-C716-4E47-AC58-533BB904E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441833"/>
              </p:ext>
            </p:extLst>
          </p:nvPr>
        </p:nvGraphicFramePr>
        <p:xfrm>
          <a:off x="99991" y="5568399"/>
          <a:ext cx="386118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118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4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9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D84544F0-BA07-45B0-B09F-53B65D5A9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579" y="5164567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80EF9B-DEA8-4DF6-A4D9-E7AF543B69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167" y="656182"/>
            <a:ext cx="3335542" cy="454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7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Learners should be aware of the following individuals and their key contribution to IT: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Alan Turing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Lady Ada Lovelace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Steve Jobs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Sir Tim Berners-Lee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Admiral Grace Hopper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James Gosling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931</Words>
  <Application>Microsoft Office PowerPoint</Application>
  <PresentationFormat>Widescreen</PresentationFormat>
  <Paragraphs>156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2021-09-20T16:52:52Z</dcterms:modified>
</cp:coreProperties>
</file>